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sldIdLst>
    <p:sldId id="256" r:id="rId3"/>
    <p:sldId id="268" r:id="rId4"/>
    <p:sldId id="269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5AB24-F790-40E6-B576-CDB67C2948F5}" type="datetimeFigureOut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20/12/2022</a:t>
            </a:fld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BA95A6-E192-450F-8B9E-A44D9FE5316F}" type="slidenum">
              <a:rPr kumimoji="0" lang="it-IT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31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5AB24-F790-40E6-B576-CDB67C2948F5}" type="datetimeFigureOut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20/12/2022</a:t>
            </a:fld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BA95A6-E192-450F-8B9E-A44D9FE5316F}" type="slidenum">
              <a:rPr kumimoji="0" lang="it-IT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09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5AB24-F790-40E6-B576-CDB67C2948F5}" type="datetimeFigureOut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20/12/2022</a:t>
            </a:fld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BA95A6-E192-450F-8B9E-A44D9FE5316F}" type="slidenum">
              <a:rPr kumimoji="0" lang="it-IT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3216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AB24-F790-40E6-B576-CDB67C2948F5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F9BA95A6-E192-450F-8B9E-A44D9FE5316F}" type="slidenum">
              <a:rPr lang="it-IT" smtClean="0"/>
              <a:t>‹N›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966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AB24-F790-40E6-B576-CDB67C2948F5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95A6-E192-450F-8B9E-A44D9FE5316F}" type="slidenum">
              <a:rPr lang="it-IT" smtClean="0"/>
              <a:t>‹N›</a:t>
            </a:fld>
            <a:endParaRPr lang="it-IT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2457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AB24-F790-40E6-B576-CDB67C2948F5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95A6-E192-450F-8B9E-A44D9FE5316F}" type="slidenum">
              <a:rPr lang="it-IT" smtClean="0"/>
              <a:t>‹N›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3935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AB24-F790-40E6-B576-CDB67C2948F5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95A6-E192-450F-8B9E-A44D9FE5316F}" type="slidenum">
              <a:rPr lang="it-IT" smtClean="0"/>
              <a:t>‹N›</a:t>
            </a:fld>
            <a:endParaRPr lang="it-IT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3301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AB24-F790-40E6-B576-CDB67C2948F5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95A6-E192-450F-8B9E-A44D9FE5316F}" type="slidenum">
              <a:rPr lang="it-IT" smtClean="0"/>
              <a:t>‹N›</a:t>
            </a:fld>
            <a:endParaRPr lang="it-IT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7101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AB24-F790-40E6-B576-CDB67C2948F5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95A6-E192-450F-8B9E-A44D9FE5316F}" type="slidenum">
              <a:rPr lang="it-IT" smtClean="0"/>
              <a:t>‹N›</a:t>
            </a:fld>
            <a:endParaRPr lang="it-IT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561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AB24-F790-40E6-B576-CDB67C2948F5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95A6-E192-450F-8B9E-A44D9FE5316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05898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AB24-F790-40E6-B576-CDB67C2948F5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95A6-E192-450F-8B9E-A44D9FE5316F}" type="slidenum">
              <a:rPr lang="it-IT" smtClean="0"/>
              <a:t>‹N›</a:t>
            </a:fld>
            <a:endParaRPr lang="it-IT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26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5AB24-F790-40E6-B576-CDB67C2948F5}" type="datetimeFigureOut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20/12/2022</a:t>
            </a:fld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BA95A6-E192-450F-8B9E-A44D9FE5316F}" type="slidenum">
              <a:rPr kumimoji="0" lang="it-IT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449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725AB24-F790-40E6-B576-CDB67C2948F5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95A6-E192-450F-8B9E-A44D9FE5316F}" type="slidenum">
              <a:rPr lang="it-IT" smtClean="0"/>
              <a:t>‹N›</a:t>
            </a:fld>
            <a:endParaRPr lang="it-IT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625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AB24-F790-40E6-B576-CDB67C2948F5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95A6-E192-450F-8B9E-A44D9FE5316F}" type="slidenum">
              <a:rPr lang="it-IT" smtClean="0"/>
              <a:t>‹N›</a:t>
            </a:fld>
            <a:endParaRPr lang="it-IT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5727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it-IT" smtClean="0"/>
              <a:t>Modifica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5AB24-F790-40E6-B576-CDB67C2948F5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A95A6-E192-450F-8B9E-A44D9FE5316F}" type="slidenum">
              <a:rPr lang="it-IT" smtClean="0"/>
              <a:t>‹N›</a:t>
            </a:fld>
            <a:endParaRPr lang="it-IT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329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5AB24-F790-40E6-B576-CDB67C2948F5}" type="datetimeFigureOut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20/12/2022</a:t>
            </a:fld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BA95A6-E192-450F-8B9E-A44D9FE5316F}" type="slidenum">
              <a:rPr kumimoji="0" lang="it-IT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178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5AB24-F790-40E6-B576-CDB67C2948F5}" type="datetimeFigureOut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20/12/2022</a:t>
            </a:fld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BA95A6-E192-450F-8B9E-A44D9FE5316F}" type="slidenum">
              <a:rPr kumimoji="0" lang="it-IT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1362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5AB24-F790-40E6-B576-CDB67C2948F5}" type="datetimeFigureOut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20/12/2022</a:t>
            </a:fld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BA95A6-E192-450F-8B9E-A44D9FE5316F}" type="slidenum">
              <a:rPr kumimoji="0" lang="it-IT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1824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5AB24-F790-40E6-B576-CDB67C2948F5}" type="datetimeFigureOut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20/12/2022</a:t>
            </a:fld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BA95A6-E192-450F-8B9E-A44D9FE5316F}" type="slidenum">
              <a:rPr kumimoji="0" lang="it-IT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121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5AB24-F790-40E6-B576-CDB67C2948F5}" type="datetimeFigureOut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20/12/2022</a:t>
            </a:fld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BA95A6-E192-450F-8B9E-A44D9FE5316F}" type="slidenum">
              <a:rPr kumimoji="0" lang="it-IT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119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5AB24-F790-40E6-B576-CDB67C2948F5}" type="datetimeFigureOut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20/12/2022</a:t>
            </a:fld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BA95A6-E192-450F-8B9E-A44D9FE5316F}" type="slidenum">
              <a:rPr kumimoji="0" lang="it-IT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078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5AB24-F790-40E6-B576-CDB67C2948F5}" type="datetimeFigureOut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20/12/2022</a:t>
            </a:fld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BA95A6-E192-450F-8B9E-A44D9FE5316F}" type="slidenum">
              <a:rPr kumimoji="0" lang="it-IT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0405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725AB24-F790-40E6-B576-CDB67C2948F5}" type="datetimeFigureOut">
              <a:rPr kumimoji="0" lang="it-IT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20/12/2022</a:t>
            </a:fld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0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9BA95A6-E192-450F-8B9E-A44D9FE5316F}" type="slidenum">
              <a:rPr kumimoji="0" lang="it-IT" sz="2800" b="0" i="0" u="none" strike="noStrike" kern="1200" cap="none" spc="0" normalizeH="0" baseline="0" noProof="0" smtClean="0">
                <a:ln>
                  <a:noFill/>
                </a:ln>
                <a:solidFill>
                  <a:srgbClr val="B71E42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‹N›</a:t>
            </a:fld>
            <a:endParaRPr kumimoji="0" lang="it-IT" sz="2800" b="0" i="0" u="none" strike="noStrike" kern="1200" cap="none" spc="0" normalizeH="0" baseline="0" noProof="0">
              <a:ln>
                <a:noFill/>
              </a:ln>
              <a:solidFill>
                <a:srgbClr val="B71E42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44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5AB24-F790-40E6-B576-CDB67C2948F5}" type="datetimeFigureOut">
              <a:rPr lang="it-IT" smtClean="0"/>
              <a:t>20/12/2022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F9BA95A6-E192-450F-8B9E-A44D9FE5316F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52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://www.inspireusafoundation.org/wp-content/uploads/2022/06/barbell-deadlift-benefits.jpg&amp;imgrefurl=https://www.inspireusafoundation.org/barbell-deadlift/&amp;tbnid=vKg1PPamYmocWM&amp;vet=12ahUKEwiyuaGFiYn8AhVDXOUKHaD-AMsQMygJegUIARDdAQ..i&amp;docid=xL1AMBqCbWbyaM&amp;w=1920&amp;h=1080&amp;q=deadlift&amp;client=firefox-b-d&amp;ved=2ahUKEwiyuaGFiYn8AhVDXOUKHaD-AMsQMygJegUIARDdAQ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hyperlink" Target="https://www.google.com/imgres?imgurl=https://www.inspireusafoundation.org/wp-content/uploads/2022/07/squat-warm-up.jpg&amp;imgrefurl=https://www.inspireusafoundation.org/squat-warm-up/&amp;tbnid=fZ9DA_PnwPEMiM&amp;vet=12ahUKEwiDhY6piYn8AhUZnv0HHWWPCaUQMygEegQIARBM..i&amp;docid=bRcjQHGqRnR4iM&amp;w=1920&amp;h=1080&amp;q=squat%20inspire%20usa%20foundation&amp;client=firefox-b-d&amp;ved=2ahUKEwiDhY6piYn8AhUZnv0HHWWPCaUQMygEegQIARBM" TargetMode="Externa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smtClean="0"/>
              <a:t>POWERLIFTING DATABASE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By MARIO NALATO AND ANDREA RANIERI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1859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6633" y="373445"/>
            <a:ext cx="9603275" cy="1049235"/>
          </a:xfrm>
        </p:spPr>
        <p:txBody>
          <a:bodyPr/>
          <a:lstStyle/>
          <a:p>
            <a:r>
              <a:rPr lang="it-IT" dirty="0" err="1" smtClean="0"/>
              <a:t>Heaviest</a:t>
            </a:r>
            <a:r>
              <a:rPr lang="it-IT" dirty="0" smtClean="0"/>
              <a:t> </a:t>
            </a:r>
            <a:r>
              <a:rPr lang="it-IT" dirty="0" err="1" smtClean="0"/>
              <a:t>lifts</a:t>
            </a:r>
            <a:r>
              <a:rPr lang="it-IT" dirty="0" smtClean="0"/>
              <a:t> </a:t>
            </a:r>
            <a:r>
              <a:rPr lang="it-IT" dirty="0" err="1" smtClean="0"/>
              <a:t>ever</a:t>
            </a:r>
            <a:r>
              <a:rPr lang="it-IT" dirty="0" smtClean="0"/>
              <a:t> </a:t>
            </a:r>
            <a:r>
              <a:rPr lang="it-IT" dirty="0" err="1" smtClean="0"/>
              <a:t>attempted</a:t>
            </a:r>
            <a:endParaRPr lang="it-IT" dirty="0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57CC1F29-1EB5-6510-0218-9C364F5B4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443" t="35046" r="15928" b="22352"/>
          <a:stretch/>
        </p:blipFill>
        <p:spPr>
          <a:xfrm>
            <a:off x="846633" y="1542653"/>
            <a:ext cx="8278865" cy="3116422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95" y="5019403"/>
            <a:ext cx="973455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3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99261" y="140417"/>
            <a:ext cx="9603275" cy="1049235"/>
          </a:xfrm>
        </p:spPr>
        <p:txBody>
          <a:bodyPr/>
          <a:lstStyle/>
          <a:p>
            <a:r>
              <a:rPr lang="it-IT" dirty="0" err="1" smtClean="0"/>
              <a:t>Athletes</a:t>
            </a:r>
            <a:r>
              <a:rPr lang="it-IT" dirty="0" smtClean="0"/>
              <a:t> with the </a:t>
            </a:r>
            <a:r>
              <a:rPr lang="it-IT" dirty="0" err="1" smtClean="0"/>
              <a:t>highest</a:t>
            </a:r>
            <a:r>
              <a:rPr lang="it-IT" dirty="0" smtClean="0"/>
              <a:t> score in a </a:t>
            </a:r>
            <a:r>
              <a:rPr lang="it-IT" dirty="0" err="1" smtClean="0"/>
              <a:t>competition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261" y="1329136"/>
            <a:ext cx="7345700" cy="3151424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9261" y="4480560"/>
            <a:ext cx="6431837" cy="118871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0867" y="5238205"/>
            <a:ext cx="7994470" cy="151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92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51327" y="176100"/>
            <a:ext cx="9603275" cy="1049235"/>
          </a:xfrm>
        </p:spPr>
        <p:txBody>
          <a:bodyPr/>
          <a:lstStyle/>
          <a:p>
            <a:r>
              <a:rPr lang="it-IT" dirty="0" err="1" smtClean="0"/>
              <a:t>Average</a:t>
            </a:r>
            <a:r>
              <a:rPr lang="it-IT" dirty="0" smtClean="0"/>
              <a:t> </a:t>
            </a:r>
            <a:r>
              <a:rPr lang="it-IT" dirty="0" err="1" smtClean="0"/>
              <a:t>lifts</a:t>
            </a:r>
            <a:r>
              <a:rPr lang="it-IT" dirty="0" smtClean="0"/>
              <a:t> for </a:t>
            </a:r>
            <a:r>
              <a:rPr lang="it-IT" dirty="0" err="1" smtClean="0"/>
              <a:t>both</a:t>
            </a:r>
            <a:r>
              <a:rPr lang="it-IT" dirty="0" smtClean="0"/>
              <a:t> </a:t>
            </a:r>
            <a:r>
              <a:rPr lang="it-IT" dirty="0" err="1" smtClean="0"/>
              <a:t>equipped</a:t>
            </a:r>
            <a:r>
              <a:rPr lang="it-IT" dirty="0" smtClean="0"/>
              <a:t> and </a:t>
            </a:r>
            <a:r>
              <a:rPr lang="it-IT" dirty="0" err="1" smtClean="0"/>
              <a:t>raw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327" y="1225335"/>
            <a:ext cx="7693819" cy="3176291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1327" y="4263559"/>
            <a:ext cx="5669771" cy="1810669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2243" y="6074228"/>
            <a:ext cx="9474005" cy="65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WHAT IS POWERLIFTING?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en-GB" dirty="0"/>
              <a:t>Powerlifting is a strength sport that involves three types of lifts: Squat, Bench press and Deadlift</a:t>
            </a:r>
          </a:p>
          <a:p>
            <a:pPr marL="285750" indent="-285750"/>
            <a:r>
              <a:rPr lang="en-GB" dirty="0"/>
              <a:t>An athlete has 3 attempts available for each lift. The heaviest successful attempt will count as the best lift. </a:t>
            </a:r>
          </a:p>
          <a:p>
            <a:pPr marL="285750" indent="-285750"/>
            <a:r>
              <a:rPr lang="en-GB" dirty="0"/>
              <a:t>Separate divisions based on gender, age, bodyweight and equipment</a:t>
            </a:r>
          </a:p>
          <a:p>
            <a:endParaRPr lang="it-IT" dirty="0"/>
          </a:p>
        </p:txBody>
      </p:sp>
      <p:pic>
        <p:nvPicPr>
          <p:cNvPr id="7" name="Immagine 6" descr="Immagine che contiene sport, dispositivo da sforzo, bilanciere&#10;&#10;Descrizione generata automaticamente">
            <a:extLst>
              <a:ext uri="{FF2B5EF4-FFF2-40B4-BE49-F238E27FC236}">
                <a16:creationId xmlns:a16="http://schemas.microsoft.com/office/drawing/2014/main" id="{0B5230DA-4DF8-598D-19A9-ED1F4561AF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668" y="4525127"/>
            <a:ext cx="2531114" cy="1260000"/>
          </a:xfrm>
          <a:prstGeom prst="rect">
            <a:avLst/>
          </a:prstGeom>
        </p:spPr>
      </p:pic>
      <p:pic>
        <p:nvPicPr>
          <p:cNvPr id="1026" name="Picture 2" descr="Barbell Deadlift: 4 Major Benefits &amp; Muscles Used Explained - Inspire US">
            <a:hlinkClick r:id="rId3"/>
            <a:extLst>
              <a:ext uri="{FF2B5EF4-FFF2-40B4-BE49-F238E27FC236}">
                <a16:creationId xmlns:a16="http://schemas.microsoft.com/office/drawing/2014/main" id="{BF725E48-E92F-D9D7-A396-6C97E7B0F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817" y="4525126"/>
            <a:ext cx="2857500" cy="126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arming Up For The Squat: Stretches, Exercises, and More - Inspire US">
            <a:hlinkClick r:id="rId5"/>
            <a:extLst>
              <a:ext uri="{FF2B5EF4-FFF2-40B4-BE49-F238E27FC236}">
                <a16:creationId xmlns:a16="http://schemas.microsoft.com/office/drawing/2014/main" id="{A2BAA5AC-137C-642D-3F62-1DDA4BA39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15" y="4525126"/>
            <a:ext cx="2835118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11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81763" y="487168"/>
            <a:ext cx="9603275" cy="1049235"/>
          </a:xfrm>
        </p:spPr>
        <p:txBody>
          <a:bodyPr/>
          <a:lstStyle/>
          <a:p>
            <a:r>
              <a:rPr lang="it-IT" dirty="0" err="1" smtClean="0"/>
              <a:t>equipments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66" y="4414232"/>
            <a:ext cx="2495979" cy="2339266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70" y="1885905"/>
            <a:ext cx="3133725" cy="2419350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070" y="4339185"/>
            <a:ext cx="2686736" cy="251881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5" y="1962680"/>
            <a:ext cx="3866605" cy="2376505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770709" y="1476103"/>
            <a:ext cx="4023360" cy="377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RAW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6209070" y="1439657"/>
            <a:ext cx="3901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EQUIPPED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4232366" y="2769326"/>
            <a:ext cx="1175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RAW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3317966" y="5107577"/>
            <a:ext cx="1711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WRAPS</a:t>
            </a:r>
            <a:endParaRPr lang="it-IT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9575073" y="2638697"/>
            <a:ext cx="235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SINGLE/MULTI PLY</a:t>
            </a:r>
            <a:endParaRPr lang="it-IT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9342795" y="5107577"/>
            <a:ext cx="216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STRAPS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3986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data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 smtClean="0"/>
              <a:t>Dataset</a:t>
            </a:r>
            <a:r>
              <a:rPr lang="it-IT" dirty="0" smtClean="0"/>
              <a:t> </a:t>
            </a:r>
            <a:r>
              <a:rPr lang="it-IT" dirty="0" err="1" smtClean="0"/>
              <a:t>provided</a:t>
            </a:r>
            <a:r>
              <a:rPr lang="it-IT" dirty="0" smtClean="0"/>
              <a:t> by </a:t>
            </a:r>
            <a:r>
              <a:rPr lang="it-IT" dirty="0" err="1" smtClean="0"/>
              <a:t>OpenPowerlifting</a:t>
            </a:r>
            <a:endParaRPr lang="it-IT" dirty="0" smtClean="0"/>
          </a:p>
          <a:p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row</a:t>
            </a:r>
            <a:r>
              <a:rPr lang="it-IT" dirty="0" smtClean="0"/>
              <a:t> </a:t>
            </a:r>
            <a:r>
              <a:rPr lang="it-IT" dirty="0" err="1" smtClean="0"/>
              <a:t>contains</a:t>
            </a:r>
            <a:r>
              <a:rPr lang="it-IT" dirty="0" smtClean="0"/>
              <a:t> the performance of an </a:t>
            </a:r>
            <a:r>
              <a:rPr lang="it-IT" dirty="0" err="1" smtClean="0"/>
              <a:t>athlete</a:t>
            </a:r>
            <a:r>
              <a:rPr lang="it-IT" dirty="0" smtClean="0"/>
              <a:t> in a </a:t>
            </a:r>
            <a:r>
              <a:rPr lang="it-IT" dirty="0" err="1" smtClean="0"/>
              <a:t>specific</a:t>
            </a:r>
            <a:r>
              <a:rPr lang="it-IT" dirty="0" smtClean="0"/>
              <a:t> </a:t>
            </a:r>
            <a:r>
              <a:rPr lang="it-IT" dirty="0" err="1" smtClean="0"/>
              <a:t>competition</a:t>
            </a:r>
            <a:endParaRPr lang="it-IT" dirty="0" smtClean="0"/>
          </a:p>
          <a:p>
            <a:r>
              <a:rPr lang="it-IT" dirty="0" smtClean="0"/>
              <a:t>The data </a:t>
            </a:r>
            <a:r>
              <a:rPr lang="it-IT" dirty="0" err="1" smtClean="0"/>
              <a:t>consists</a:t>
            </a:r>
            <a:r>
              <a:rPr lang="it-IT" dirty="0" smtClean="0"/>
              <a:t> of: </a:t>
            </a:r>
          </a:p>
          <a:p>
            <a:pPr lvl="1"/>
            <a:r>
              <a:rPr lang="it-IT" dirty="0" err="1" smtClean="0"/>
              <a:t>Athlete</a:t>
            </a:r>
            <a:r>
              <a:rPr lang="it-IT" dirty="0" smtClean="0"/>
              <a:t>: </a:t>
            </a:r>
            <a:r>
              <a:rPr lang="it-IT" dirty="0" err="1" smtClean="0"/>
              <a:t>name</a:t>
            </a:r>
            <a:r>
              <a:rPr lang="it-IT" dirty="0" smtClean="0"/>
              <a:t>, sex, </a:t>
            </a:r>
            <a:r>
              <a:rPr lang="it-IT" dirty="0" err="1" smtClean="0"/>
              <a:t>age</a:t>
            </a:r>
            <a:r>
              <a:rPr lang="it-IT" dirty="0" smtClean="0"/>
              <a:t>, </a:t>
            </a:r>
            <a:r>
              <a:rPr lang="it-IT" dirty="0" err="1" smtClean="0"/>
              <a:t>weight</a:t>
            </a:r>
            <a:r>
              <a:rPr lang="it-IT" dirty="0" smtClean="0"/>
              <a:t>, country</a:t>
            </a:r>
          </a:p>
          <a:p>
            <a:pPr lvl="1"/>
            <a:r>
              <a:rPr lang="it-IT" dirty="0" err="1" smtClean="0"/>
              <a:t>Category</a:t>
            </a:r>
            <a:r>
              <a:rPr lang="it-IT" dirty="0" smtClean="0"/>
              <a:t>: </a:t>
            </a:r>
            <a:r>
              <a:rPr lang="it-IT" dirty="0" err="1" smtClean="0"/>
              <a:t>equipment</a:t>
            </a:r>
            <a:r>
              <a:rPr lang="it-IT" dirty="0" smtClean="0"/>
              <a:t>, </a:t>
            </a:r>
            <a:r>
              <a:rPr lang="it-IT" dirty="0" err="1" smtClean="0"/>
              <a:t>age</a:t>
            </a:r>
            <a:r>
              <a:rPr lang="it-IT" dirty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weight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Performance: </a:t>
            </a:r>
            <a:r>
              <a:rPr lang="it-IT" dirty="0" err="1" smtClean="0"/>
              <a:t>all</a:t>
            </a:r>
            <a:r>
              <a:rPr lang="it-IT" dirty="0" smtClean="0"/>
              <a:t> </a:t>
            </a:r>
            <a:r>
              <a:rPr lang="it-IT" dirty="0" err="1" smtClean="0"/>
              <a:t>lifts</a:t>
            </a:r>
            <a:r>
              <a:rPr lang="it-IT" dirty="0" smtClean="0"/>
              <a:t> in Kg and </a:t>
            </a:r>
            <a:r>
              <a:rPr lang="it-IT" dirty="0" err="1" smtClean="0"/>
              <a:t>total</a:t>
            </a:r>
            <a:endParaRPr lang="it-IT" dirty="0" smtClean="0"/>
          </a:p>
          <a:p>
            <a:pPr lvl="1"/>
            <a:r>
              <a:rPr lang="it-IT" dirty="0" smtClean="0"/>
              <a:t>Score: </a:t>
            </a:r>
            <a:r>
              <a:rPr lang="it-IT" dirty="0" err="1" smtClean="0"/>
              <a:t>results</a:t>
            </a:r>
            <a:r>
              <a:rPr lang="it-IT" dirty="0" smtClean="0"/>
              <a:t> in </a:t>
            </a:r>
            <a:r>
              <a:rPr lang="it-IT" dirty="0" err="1" smtClean="0"/>
              <a:t>points</a:t>
            </a:r>
            <a:r>
              <a:rPr lang="it-IT" dirty="0" smtClean="0"/>
              <a:t> and </a:t>
            </a:r>
            <a:r>
              <a:rPr lang="it-IT" dirty="0" err="1" smtClean="0"/>
              <a:t>placement</a:t>
            </a:r>
            <a:endParaRPr lang="it-IT" dirty="0" smtClean="0"/>
          </a:p>
          <a:p>
            <a:pPr lvl="1"/>
            <a:r>
              <a:rPr lang="it-IT" dirty="0" smtClean="0"/>
              <a:t>Meeting: </a:t>
            </a:r>
            <a:r>
              <a:rPr lang="it-IT" dirty="0" err="1" smtClean="0"/>
              <a:t>name</a:t>
            </a:r>
            <a:r>
              <a:rPr lang="it-IT" dirty="0" smtClean="0"/>
              <a:t>, date, country and </a:t>
            </a:r>
            <a:r>
              <a:rPr lang="it-IT" dirty="0" err="1" smtClean="0"/>
              <a:t>federation</a:t>
            </a:r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118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7179" y="383604"/>
            <a:ext cx="9603275" cy="1049235"/>
          </a:xfrm>
        </p:spPr>
        <p:txBody>
          <a:bodyPr/>
          <a:lstStyle/>
          <a:p>
            <a:r>
              <a:rPr lang="it-IT" dirty="0" smtClean="0"/>
              <a:t>The model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8742" y="0"/>
            <a:ext cx="9913257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9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DATA PROCESSING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Handling </a:t>
            </a:r>
            <a:r>
              <a:rPr lang="it-IT" dirty="0" err="1" smtClean="0"/>
              <a:t>all</a:t>
            </a:r>
            <a:r>
              <a:rPr lang="it-IT" dirty="0" smtClean="0"/>
              <a:t> the </a:t>
            </a:r>
            <a:r>
              <a:rPr lang="it-IT" dirty="0" err="1" smtClean="0"/>
              <a:t>null</a:t>
            </a:r>
            <a:r>
              <a:rPr lang="it-IT" dirty="0" smtClean="0"/>
              <a:t> </a:t>
            </a:r>
            <a:r>
              <a:rPr lang="it-IT" dirty="0" err="1" smtClean="0"/>
              <a:t>values</a:t>
            </a:r>
            <a:r>
              <a:rPr lang="it-IT" dirty="0" smtClean="0"/>
              <a:t> and special </a:t>
            </a:r>
            <a:r>
              <a:rPr lang="it-IT" dirty="0" err="1" smtClean="0"/>
              <a:t>characters</a:t>
            </a:r>
            <a:r>
              <a:rPr lang="it-IT" dirty="0" smtClean="0"/>
              <a:t> in the data</a:t>
            </a:r>
          </a:p>
          <a:p>
            <a:r>
              <a:rPr lang="it-IT" dirty="0" smtClean="0"/>
              <a:t>Handling </a:t>
            </a:r>
            <a:r>
              <a:rPr lang="it-IT" dirty="0" err="1" smtClean="0"/>
              <a:t>omonym</a:t>
            </a:r>
            <a:r>
              <a:rPr lang="it-IT" dirty="0" smtClean="0"/>
              <a:t> </a:t>
            </a:r>
            <a:r>
              <a:rPr lang="it-IT" dirty="0" err="1" smtClean="0"/>
              <a:t>athletes</a:t>
            </a:r>
            <a:endParaRPr lang="it-IT" dirty="0" smtClean="0"/>
          </a:p>
          <a:p>
            <a:r>
              <a:rPr lang="it-IT" dirty="0" err="1" smtClean="0"/>
              <a:t>Assignment</a:t>
            </a:r>
            <a:r>
              <a:rPr lang="it-IT" dirty="0" smtClean="0"/>
              <a:t> of the </a:t>
            </a:r>
            <a:r>
              <a:rPr lang="it-IT" dirty="0" err="1" smtClean="0"/>
              <a:t>corresponding</a:t>
            </a:r>
            <a:r>
              <a:rPr lang="it-IT" dirty="0" smtClean="0"/>
              <a:t> IPF </a:t>
            </a:r>
            <a:r>
              <a:rPr lang="it-IT" dirty="0" err="1" smtClean="0"/>
              <a:t>category</a:t>
            </a:r>
            <a:r>
              <a:rPr lang="it-IT" dirty="0" smtClean="0"/>
              <a:t> to </a:t>
            </a:r>
            <a:r>
              <a:rPr lang="it-IT" dirty="0" err="1" smtClean="0"/>
              <a:t>each</a:t>
            </a:r>
            <a:r>
              <a:rPr lang="it-IT" dirty="0" smtClean="0"/>
              <a:t> performance (</a:t>
            </a:r>
            <a:r>
              <a:rPr lang="it-IT" dirty="0" err="1" smtClean="0"/>
              <a:t>when</a:t>
            </a:r>
            <a:r>
              <a:rPr lang="it-IT" dirty="0" smtClean="0"/>
              <a:t> </a:t>
            </a:r>
            <a:r>
              <a:rPr lang="it-IT" dirty="0" err="1" smtClean="0"/>
              <a:t>possible</a:t>
            </a:r>
            <a:r>
              <a:rPr lang="it-IT" dirty="0" smtClean="0"/>
              <a:t>), </a:t>
            </a:r>
            <a:r>
              <a:rPr lang="it-IT" dirty="0" err="1" smtClean="0"/>
              <a:t>depending</a:t>
            </a:r>
            <a:r>
              <a:rPr lang="it-IT" dirty="0" smtClean="0"/>
              <a:t> on </a:t>
            </a:r>
            <a:r>
              <a:rPr lang="it-IT" dirty="0" err="1" smtClean="0"/>
              <a:t>existent</a:t>
            </a:r>
            <a:r>
              <a:rPr lang="it-IT" dirty="0" smtClean="0"/>
              <a:t> or </a:t>
            </a:r>
            <a:r>
              <a:rPr lang="it-IT" dirty="0" err="1" smtClean="0"/>
              <a:t>inferrable</a:t>
            </a:r>
            <a:r>
              <a:rPr lang="it-IT" dirty="0" smtClean="0"/>
              <a:t> data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54299" y="255879"/>
            <a:ext cx="9603275" cy="1049235"/>
          </a:xfrm>
        </p:spPr>
        <p:txBody>
          <a:bodyPr/>
          <a:lstStyle/>
          <a:p>
            <a:r>
              <a:rPr lang="it-IT" dirty="0" smtClean="0"/>
              <a:t>QUERY: personal bests per </a:t>
            </a:r>
            <a:r>
              <a:rPr lang="it-IT" dirty="0" err="1" smtClean="0"/>
              <a:t>athlete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8802" y="1396554"/>
            <a:ext cx="6286600" cy="3103433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799" y="3104245"/>
            <a:ext cx="7946988" cy="301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3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7214" y="399570"/>
            <a:ext cx="9603275" cy="1049235"/>
          </a:xfrm>
        </p:spPr>
        <p:txBody>
          <a:bodyPr/>
          <a:lstStyle/>
          <a:p>
            <a:r>
              <a:rPr lang="it-IT" dirty="0" smtClean="0"/>
              <a:t>AVERAGE LIFT PER COUNTRY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214" y="1545862"/>
            <a:ext cx="7150158" cy="3449638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651" y="2529485"/>
            <a:ext cx="8085909" cy="393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12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33122" y="464884"/>
            <a:ext cx="9603275" cy="1049235"/>
          </a:xfrm>
        </p:spPr>
        <p:txBody>
          <a:bodyPr/>
          <a:lstStyle/>
          <a:p>
            <a:r>
              <a:rPr lang="it-IT" dirty="0" err="1" smtClean="0"/>
              <a:t>Average</a:t>
            </a:r>
            <a:r>
              <a:rPr lang="it-IT" dirty="0" smtClean="0"/>
              <a:t> </a:t>
            </a:r>
            <a:r>
              <a:rPr lang="it-IT" dirty="0" err="1" smtClean="0"/>
              <a:t>number</a:t>
            </a:r>
            <a:r>
              <a:rPr lang="it-IT" dirty="0" smtClean="0"/>
              <a:t> of </a:t>
            </a:r>
            <a:r>
              <a:rPr lang="it-IT" dirty="0" err="1" smtClean="0"/>
              <a:t>athletes</a:t>
            </a:r>
            <a:r>
              <a:rPr lang="it-IT" dirty="0" smtClean="0"/>
              <a:t> in a meeting per country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3122" y="1624239"/>
            <a:ext cx="6922663" cy="3449638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096" y="3489433"/>
            <a:ext cx="8466455" cy="316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3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TM10001114[[fn=Raccolta]]</Template>
  <TotalTime>230</TotalTime>
  <Words>210</Words>
  <Application>Microsoft Office PowerPoint</Application>
  <PresentationFormat>Widescreen</PresentationFormat>
  <Paragraphs>33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Gill Sans MT</vt:lpstr>
      <vt:lpstr>1_Gallery</vt:lpstr>
      <vt:lpstr>Gallery</vt:lpstr>
      <vt:lpstr>POWERLIFTING DATABASE</vt:lpstr>
      <vt:lpstr>WHAT IS POWERLIFTING?</vt:lpstr>
      <vt:lpstr>equipments</vt:lpstr>
      <vt:lpstr>The data</vt:lpstr>
      <vt:lpstr>The model</vt:lpstr>
      <vt:lpstr>DATA PROCESSING</vt:lpstr>
      <vt:lpstr>QUERY: personal bests per athlete</vt:lpstr>
      <vt:lpstr>AVERAGE LIFT PER COUNTRY</vt:lpstr>
      <vt:lpstr>Average number of athletes in a meeting per country</vt:lpstr>
      <vt:lpstr>Heaviest lifts ever attempted</vt:lpstr>
      <vt:lpstr>Athletes with the highest score in a competition</vt:lpstr>
      <vt:lpstr>Average lifts for both equipped and raw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POWERLIFTING DATABASE</dc:title>
  <dc:creator>Utente Windows</dc:creator>
  <cp:lastModifiedBy>Utente Windows</cp:lastModifiedBy>
  <cp:revision>16</cp:revision>
  <dcterms:created xsi:type="dcterms:W3CDTF">2022-12-20T17:50:41Z</dcterms:created>
  <dcterms:modified xsi:type="dcterms:W3CDTF">2022-12-20T21:41:35Z</dcterms:modified>
</cp:coreProperties>
</file>